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gXcor/mCa9+8UHUcRWYCy1g/ut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2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TitleHD.png" id="16" name="Google Shape;1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1"/>
          <p:cNvSpPr txBox="1"/>
          <p:nvPr>
            <p:ph type="ctrTitle"/>
          </p:nvPr>
        </p:nvSpPr>
        <p:spPr>
          <a:xfrm>
            <a:off x="3962399" y="1964267"/>
            <a:ext cx="7197726" cy="24214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" type="subTitle"/>
          </p:nvPr>
        </p:nvSpPr>
        <p:spPr>
          <a:xfrm>
            <a:off x="3962399" y="4385732"/>
            <a:ext cx="7197726" cy="1405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l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11"/>
          <p:cNvSpPr txBox="1"/>
          <p:nvPr>
            <p:ph idx="10" type="dt"/>
          </p:nvPr>
        </p:nvSpPr>
        <p:spPr>
          <a:xfrm>
            <a:off x="8932558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1" type="ftr"/>
          </p:nvPr>
        </p:nvSpPr>
        <p:spPr>
          <a:xfrm>
            <a:off x="3962399" y="5870575"/>
            <a:ext cx="4893958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2" type="sldNum"/>
          </p:nvPr>
        </p:nvSpPr>
        <p:spPr>
          <a:xfrm>
            <a:off x="10608958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1" name="Google Shape;8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685800" y="4732865"/>
            <a:ext cx="1013142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0"/>
          <p:cNvSpPr/>
          <p:nvPr>
            <p:ph idx="2" type="pic"/>
          </p:nvPr>
        </p:nvSpPr>
        <p:spPr>
          <a:xfrm>
            <a:off x="1371600" y="932112"/>
            <a:ext cx="8759827" cy="3164976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84" name="Google Shape;84;p20"/>
          <p:cNvSpPr txBox="1"/>
          <p:nvPr>
            <p:ph idx="1" type="body"/>
          </p:nvPr>
        </p:nvSpPr>
        <p:spPr>
          <a:xfrm>
            <a:off x="685800" y="5299603"/>
            <a:ext cx="10131427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20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9" name="Google Shape;8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1"/>
          <p:cNvSpPr txBox="1"/>
          <p:nvPr>
            <p:ph type="title"/>
          </p:nvPr>
        </p:nvSpPr>
        <p:spPr>
          <a:xfrm>
            <a:off x="685801" y="609601"/>
            <a:ext cx="10131427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96" name="Google Shape;9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GB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8" name="Google Shape;98;p2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GB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99" name="Google Shape;99;p22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1097875" y="3352800"/>
            <a:ext cx="933918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alibri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2" type="body"/>
          </p:nvPr>
        </p:nvSpPr>
        <p:spPr>
          <a:xfrm>
            <a:off x="687465" y="4343400"/>
            <a:ext cx="10152367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06" name="Google Shape;10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 txBox="1"/>
          <p:nvPr>
            <p:ph type="title"/>
          </p:nvPr>
        </p:nvSpPr>
        <p:spPr>
          <a:xfrm>
            <a:off x="685802" y="3308581"/>
            <a:ext cx="10131425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1" type="body"/>
          </p:nvPr>
        </p:nvSpPr>
        <p:spPr>
          <a:xfrm>
            <a:off x="685801" y="4777381"/>
            <a:ext cx="10131426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13" name="Google Shape;11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GB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15" name="Google Shape;115;p24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GB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116" name="Google Shape;116;p24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85800" y="3886200"/>
            <a:ext cx="10135436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2" type="body"/>
          </p:nvPr>
        </p:nvSpPr>
        <p:spPr>
          <a:xfrm>
            <a:off x="685799" y="4775200"/>
            <a:ext cx="10135436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23" name="Google Shape;12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5"/>
          <p:cNvSpPr txBox="1"/>
          <p:nvPr>
            <p:ph type="title"/>
          </p:nvPr>
        </p:nvSpPr>
        <p:spPr>
          <a:xfrm>
            <a:off x="685801" y="609601"/>
            <a:ext cx="10131427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" type="body"/>
          </p:nvPr>
        </p:nvSpPr>
        <p:spPr>
          <a:xfrm>
            <a:off x="685801" y="3505200"/>
            <a:ext cx="10131428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2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1" name="Google Shape;13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6"/>
          <p:cNvSpPr txBox="1"/>
          <p:nvPr>
            <p:ph idx="1" type="body"/>
          </p:nvPr>
        </p:nvSpPr>
        <p:spPr>
          <a:xfrm rot="5400000">
            <a:off x="3926947" y="-1099079"/>
            <a:ext cx="3649133" cy="1013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6" name="Google Shape;136;p26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8" name="Google Shape;13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>
            <p:ph type="title"/>
          </p:nvPr>
        </p:nvSpPr>
        <p:spPr>
          <a:xfrm rot="5400000">
            <a:off x="7147151" y="2121124"/>
            <a:ext cx="5181601" cy="2158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 rot="5400000">
            <a:off x="2011058" y="-715658"/>
            <a:ext cx="5181600" cy="78321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3" name="Google Shape;2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2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0" name="Google Shape;3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3"/>
          <p:cNvSpPr txBox="1"/>
          <p:nvPr>
            <p:ph type="title"/>
          </p:nvPr>
        </p:nvSpPr>
        <p:spPr>
          <a:xfrm>
            <a:off x="685800" y="3308581"/>
            <a:ext cx="10131427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" type="body"/>
          </p:nvPr>
        </p:nvSpPr>
        <p:spPr>
          <a:xfrm>
            <a:off x="685799" y="4777381"/>
            <a:ext cx="1013142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7" name="Google Shape;3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4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685802" y="2142067"/>
            <a:ext cx="4995334" cy="3649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5821895" y="2142067"/>
            <a:ext cx="4995332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" type="body"/>
          </p:nvPr>
        </p:nvSpPr>
        <p:spPr>
          <a:xfrm>
            <a:off x="973670" y="2218267"/>
            <a:ext cx="470905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5"/>
          <p:cNvSpPr txBox="1"/>
          <p:nvPr>
            <p:ph idx="2" type="body"/>
          </p:nvPr>
        </p:nvSpPr>
        <p:spPr>
          <a:xfrm>
            <a:off x="685801" y="2870201"/>
            <a:ext cx="4996923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3" type="body"/>
          </p:nvPr>
        </p:nvSpPr>
        <p:spPr>
          <a:xfrm>
            <a:off x="6096003" y="2226734"/>
            <a:ext cx="47228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5"/>
          <p:cNvSpPr txBox="1"/>
          <p:nvPr>
            <p:ph idx="4" type="body"/>
          </p:nvPr>
        </p:nvSpPr>
        <p:spPr>
          <a:xfrm>
            <a:off x="5823483" y="2870201"/>
            <a:ext cx="4995334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r>
              <a:rPr lang="en-GB"/>
              <a:t>‹#›</a:t>
            </a: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54" name="Google Shape;5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6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0" name="Google Shape;6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5" name="Google Shape;6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8"/>
          <p:cNvSpPr txBox="1"/>
          <p:nvPr>
            <p:ph type="title"/>
          </p:nvPr>
        </p:nvSpPr>
        <p:spPr>
          <a:xfrm>
            <a:off x="685800" y="2074333"/>
            <a:ext cx="368088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4648201" y="609601"/>
            <a:ext cx="6169026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2" type="body"/>
          </p:nvPr>
        </p:nvSpPr>
        <p:spPr>
          <a:xfrm>
            <a:off x="685800" y="3445933"/>
            <a:ext cx="368088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73" name="Google Shape;7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9"/>
          <p:cNvSpPr txBox="1"/>
          <p:nvPr>
            <p:ph type="title"/>
          </p:nvPr>
        </p:nvSpPr>
        <p:spPr>
          <a:xfrm>
            <a:off x="685800" y="1600200"/>
            <a:ext cx="6164653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9"/>
          <p:cNvSpPr/>
          <p:nvPr>
            <p:ph idx="2" type="pic"/>
          </p:nvPr>
        </p:nvSpPr>
        <p:spPr>
          <a:xfrm>
            <a:off x="7536253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685800" y="2971800"/>
            <a:ext cx="6164653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1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Relationship Id="rId4" Type="http://schemas.openxmlformats.org/officeDocument/2006/relationships/image" Target="../media/image8.jpg"/><Relationship Id="rId5" Type="http://schemas.openxmlformats.org/officeDocument/2006/relationships/image" Target="../media/image23.png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jpg"/><Relationship Id="rId4" Type="http://schemas.openxmlformats.org/officeDocument/2006/relationships/image" Target="../media/image16.jpg"/><Relationship Id="rId5" Type="http://schemas.openxmlformats.org/officeDocument/2006/relationships/image" Target="../media/image25.png"/><Relationship Id="rId6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jpg"/><Relationship Id="rId4" Type="http://schemas.openxmlformats.org/officeDocument/2006/relationships/image" Target="../media/image26.png"/><Relationship Id="rId5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"/>
          <p:cNvSpPr txBox="1"/>
          <p:nvPr>
            <p:ph type="ctrTitle"/>
          </p:nvPr>
        </p:nvSpPr>
        <p:spPr>
          <a:xfrm>
            <a:off x="1993805" y="1354668"/>
            <a:ext cx="8204391" cy="23464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GB" sz="6000"/>
              <a:t>MACHINE LEARNING</a:t>
            </a:r>
            <a:endParaRPr sz="6000"/>
          </a:p>
        </p:txBody>
      </p:sp>
      <p:sp>
        <p:nvSpPr>
          <p:cNvPr id="151" name="Google Shape;151;p1"/>
          <p:cNvSpPr txBox="1"/>
          <p:nvPr>
            <p:ph idx="1" type="subTitle"/>
          </p:nvPr>
        </p:nvSpPr>
        <p:spPr>
          <a:xfrm>
            <a:off x="2497137" y="3940629"/>
            <a:ext cx="7197726" cy="12409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800"/>
              <a:t>PROJECT:  FOOD(DOODLE) PREDICTOR</a:t>
            </a:r>
            <a:endParaRPr sz="2800"/>
          </a:p>
        </p:txBody>
      </p:sp>
      <p:cxnSp>
        <p:nvCxnSpPr>
          <p:cNvPr id="152" name="Google Shape;152;p1"/>
          <p:cNvCxnSpPr/>
          <p:nvPr/>
        </p:nvCxnSpPr>
        <p:spPr>
          <a:xfrm>
            <a:off x="5845629" y="3810000"/>
            <a:ext cx="500743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"/>
          <p:cNvSpPr txBox="1"/>
          <p:nvPr>
            <p:ph type="title"/>
          </p:nvPr>
        </p:nvSpPr>
        <p:spPr>
          <a:xfrm>
            <a:off x="685799" y="1150076"/>
            <a:ext cx="3659389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/>
              <a:t>OBJECTIVE OF THE PROJECT</a:t>
            </a:r>
            <a:endParaRPr/>
          </a:p>
        </p:txBody>
      </p:sp>
      <p:cxnSp>
        <p:nvCxnSpPr>
          <p:cNvPr id="159" name="Google Shape;159;p2"/>
          <p:cNvCxnSpPr/>
          <p:nvPr/>
        </p:nvCxnSpPr>
        <p:spPr>
          <a:xfrm>
            <a:off x="4666923" y="1668780"/>
            <a:ext cx="0" cy="352044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0" name="Google Shape;160;p2"/>
          <p:cNvSpPr txBox="1"/>
          <p:nvPr>
            <p:ph idx="1" type="body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Char char="⮚"/>
            </a:pPr>
            <a:r>
              <a:rPr lang="en-GB" sz="2400"/>
              <a:t>The user makes a drawing(doodle) and our model makes a guess of what item in the menu the doodle closely resembles to.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Char char="⮚"/>
            </a:pPr>
            <a:r>
              <a:rPr lang="en-GB" sz="2400"/>
              <a:t>The menu contains food items like pizza, ice-cream, etc.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3"/>
          <p:cNvSpPr txBox="1"/>
          <p:nvPr>
            <p:ph type="title"/>
          </p:nvPr>
        </p:nvSpPr>
        <p:spPr>
          <a:xfrm>
            <a:off x="685799" y="1150076"/>
            <a:ext cx="3659389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/>
              <a:t>DATASETS</a:t>
            </a:r>
            <a:endParaRPr/>
          </a:p>
        </p:txBody>
      </p:sp>
      <p:cxnSp>
        <p:nvCxnSpPr>
          <p:cNvPr id="167" name="Google Shape;167;p3"/>
          <p:cNvCxnSpPr/>
          <p:nvPr/>
        </p:nvCxnSpPr>
        <p:spPr>
          <a:xfrm>
            <a:off x="4666923" y="1668780"/>
            <a:ext cx="0" cy="352044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8" name="Google Shape;168;p3"/>
          <p:cNvSpPr txBox="1"/>
          <p:nvPr>
            <p:ph idx="1" type="body"/>
          </p:nvPr>
        </p:nvSpPr>
        <p:spPr>
          <a:xfrm>
            <a:off x="4988658" y="1610152"/>
            <a:ext cx="6517543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⮚"/>
            </a:pPr>
            <a:r>
              <a:rPr lang="en-GB" sz="2400"/>
              <a:t> Drawings(Doodles) of food items in our menu.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Char char="⮚"/>
            </a:pPr>
            <a:r>
              <a:rPr lang="en-GB" sz="2400"/>
              <a:t>We have a separate folder of datasets for each food item.</a:t>
            </a:r>
            <a:endParaRPr/>
          </a:p>
          <a:p>
            <a:pPr indent="-1714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Char char="⮚"/>
            </a:pPr>
            <a:r>
              <a:rPr lang="en-GB" sz="2400"/>
              <a:t>The dataset was collected from Google Quickdraw Dataset.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173" name="Google Shape;173;p4"/>
          <p:cNvPicPr preferRelativeResize="0"/>
          <p:nvPr/>
        </p:nvPicPr>
        <p:blipFill rotWithShape="1">
          <a:blip r:embed="rId3">
            <a:alphaModFix/>
          </a:blip>
          <a:srcRect b="5447" l="-144" r="1160" t="9804"/>
          <a:stretch/>
        </p:blipFill>
        <p:spPr>
          <a:xfrm>
            <a:off x="224286" y="284214"/>
            <a:ext cx="11513444" cy="6573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5"/>
          <p:cNvSpPr txBox="1"/>
          <p:nvPr>
            <p:ph type="title"/>
          </p:nvPr>
        </p:nvSpPr>
        <p:spPr>
          <a:xfrm>
            <a:off x="685799" y="1150076"/>
            <a:ext cx="3659389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/>
              <a:t>PRE-PROCESSING</a:t>
            </a:r>
            <a:endParaRPr/>
          </a:p>
        </p:txBody>
      </p:sp>
      <p:cxnSp>
        <p:nvCxnSpPr>
          <p:cNvPr id="180" name="Google Shape;180;p5"/>
          <p:cNvCxnSpPr/>
          <p:nvPr/>
        </p:nvCxnSpPr>
        <p:spPr>
          <a:xfrm>
            <a:off x="4666923" y="1668780"/>
            <a:ext cx="0" cy="352044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5"/>
          <p:cNvSpPr txBox="1"/>
          <p:nvPr>
            <p:ph idx="1" type="body"/>
          </p:nvPr>
        </p:nvSpPr>
        <p:spPr>
          <a:xfrm>
            <a:off x="4873640" y="-86377"/>
            <a:ext cx="6517543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⮚"/>
            </a:pPr>
            <a:r>
              <a:rPr lang="en-GB" sz="2400"/>
              <a:t>In data pre-processing we convert our datasets images into NumPy arrays(28x28), and give them appropriate labels like pizza, ice cream or hotdog.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oto Sans Symbols"/>
              <a:buNone/>
            </a:pPr>
            <a:r>
              <a:t/>
            </a:r>
            <a:endParaRPr sz="2400"/>
          </a:p>
        </p:txBody>
      </p:sp>
      <p:pic>
        <p:nvPicPr>
          <p:cNvPr descr="Diagram&#10;&#10;Description automatically generated" id="182" name="Google Shape;182;p5"/>
          <p:cNvPicPr preferRelativeResize="0"/>
          <p:nvPr/>
        </p:nvPicPr>
        <p:blipFill rotWithShape="1">
          <a:blip r:embed="rId5">
            <a:alphaModFix/>
          </a:blip>
          <a:srcRect b="33205" l="10043" r="39520" t="15444"/>
          <a:stretch/>
        </p:blipFill>
        <p:spPr>
          <a:xfrm>
            <a:off x="5270740" y="2801626"/>
            <a:ext cx="5447577" cy="3143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6"/>
          <p:cNvSpPr txBox="1"/>
          <p:nvPr>
            <p:ph type="title"/>
          </p:nvPr>
        </p:nvSpPr>
        <p:spPr>
          <a:xfrm>
            <a:off x="685799" y="1150076"/>
            <a:ext cx="3659389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GB"/>
              <a:t>MACHINE LEARNING ALGORITHM</a:t>
            </a:r>
            <a:endParaRPr/>
          </a:p>
        </p:txBody>
      </p:sp>
      <p:cxnSp>
        <p:nvCxnSpPr>
          <p:cNvPr id="189" name="Google Shape;189;p6"/>
          <p:cNvCxnSpPr/>
          <p:nvPr/>
        </p:nvCxnSpPr>
        <p:spPr>
          <a:xfrm>
            <a:off x="4666923" y="1668780"/>
            <a:ext cx="0" cy="352044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" name="Google Shape;190;p6"/>
          <p:cNvSpPr txBox="1"/>
          <p:nvPr>
            <p:ph idx="1" type="body"/>
          </p:nvPr>
        </p:nvSpPr>
        <p:spPr>
          <a:xfrm>
            <a:off x="4988658" y="1150076"/>
            <a:ext cx="6517543" cy="4557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10000"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⮚"/>
            </a:pPr>
            <a:r>
              <a:rPr lang="en-GB" sz="2400"/>
              <a:t>We can use Normal multilayer perceptron network or Convolutional neural network.</a:t>
            </a:r>
            <a:endParaRPr sz="2400"/>
          </a:p>
          <a:p>
            <a:pPr indent="-15621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t/>
            </a:r>
            <a:endParaRPr sz="2400"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 Symbols"/>
              <a:buChar char="⮚"/>
            </a:pPr>
            <a:r>
              <a:rPr lang="en-GB" sz="2400"/>
              <a:t>We use CNN(Convolutional Neural Network) algorithm as a machine learning algorithm because when applied to image datasets CNN tends to perform much better. </a:t>
            </a:r>
            <a:endParaRPr/>
          </a:p>
          <a:p>
            <a:pPr indent="-15621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 Symbols"/>
              <a:buNone/>
            </a:pPr>
            <a:r>
              <a:t/>
            </a:r>
            <a:endParaRPr sz="2400"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 Symbols"/>
              <a:buChar char="⮚"/>
            </a:pPr>
            <a:r>
              <a:rPr lang="en-GB" sz="2400"/>
              <a:t>CNN is a Deep Learning algorithm which takes an image as input and applies filter to extract the feature.</a:t>
            </a:r>
            <a:endParaRPr/>
          </a:p>
          <a:p>
            <a:pPr indent="-15621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 Symbols"/>
              <a:buNone/>
            </a:pPr>
            <a:r>
              <a:t/>
            </a:r>
            <a:endParaRPr sz="2400"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oto Sans Symbols"/>
              <a:buChar char="⮚"/>
            </a:pPr>
            <a:r>
              <a:rPr lang="en-GB" sz="2400"/>
              <a:t>The neural network then uses these features to generate the output.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7"/>
          <p:cNvSpPr txBox="1"/>
          <p:nvPr>
            <p:ph type="title"/>
          </p:nvPr>
        </p:nvSpPr>
        <p:spPr>
          <a:xfrm>
            <a:off x="685801" y="231475"/>
            <a:ext cx="10820400" cy="117709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GB" sz="4400"/>
              <a:t>TEST RESULTS</a:t>
            </a:r>
            <a:endParaRPr sz="4400"/>
          </a:p>
        </p:txBody>
      </p:sp>
      <p:cxnSp>
        <p:nvCxnSpPr>
          <p:cNvPr id="197" name="Google Shape;197;p7"/>
          <p:cNvCxnSpPr/>
          <p:nvPr/>
        </p:nvCxnSpPr>
        <p:spPr>
          <a:xfrm>
            <a:off x="5845629" y="1850077"/>
            <a:ext cx="500743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Chart, histogram&#10;&#10;Description automatically generated" id="198" name="Google Shape;198;p7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2607" y="2889642"/>
            <a:ext cx="5685165" cy="32909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&#10;&#10;Description automatically generated" id="199" name="Google Shape;19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34665" y="2888001"/>
            <a:ext cx="5690558" cy="329611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7"/>
          <p:cNvSpPr txBox="1"/>
          <p:nvPr/>
        </p:nvSpPr>
        <p:spPr>
          <a:xfrm>
            <a:off x="4163683" y="2064589"/>
            <a:ext cx="663946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trained with 100 Epochs 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8"/>
          <p:cNvSpPr txBox="1"/>
          <p:nvPr>
            <p:ph type="title"/>
          </p:nvPr>
        </p:nvSpPr>
        <p:spPr>
          <a:xfrm>
            <a:off x="685801" y="231475"/>
            <a:ext cx="10820400" cy="117709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GB" sz="4400"/>
              <a:t>TEST RESULTS</a:t>
            </a:r>
            <a:endParaRPr sz="4400"/>
          </a:p>
        </p:txBody>
      </p:sp>
      <p:cxnSp>
        <p:nvCxnSpPr>
          <p:cNvPr id="207" name="Google Shape;207;p8"/>
          <p:cNvCxnSpPr/>
          <p:nvPr/>
        </p:nvCxnSpPr>
        <p:spPr>
          <a:xfrm>
            <a:off x="5845629" y="1850077"/>
            <a:ext cx="500743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8"/>
          <p:cNvSpPr txBox="1"/>
          <p:nvPr/>
        </p:nvSpPr>
        <p:spPr>
          <a:xfrm>
            <a:off x="4163683" y="2064589"/>
            <a:ext cx="6639464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When trained with 50 Epochs </a:t>
            </a:r>
            <a:endParaRPr/>
          </a:p>
        </p:txBody>
      </p:sp>
      <p:pic>
        <p:nvPicPr>
          <p:cNvPr descr="Chart&#10;&#10;Description automatically generated" id="209" name="Google Shape;209;p8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3033" y="2867484"/>
            <a:ext cx="5455488" cy="375105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&#10;&#10;Description automatically generated" id="210" name="Google Shape;210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91532" y="2859837"/>
            <a:ext cx="5460520" cy="3769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7" name="Google Shape;217;p9"/>
          <p:cNvCxnSpPr/>
          <p:nvPr/>
        </p:nvCxnSpPr>
        <p:spPr>
          <a:xfrm>
            <a:off x="5845629" y="3810000"/>
            <a:ext cx="500743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9"/>
          <p:cNvSpPr txBox="1"/>
          <p:nvPr/>
        </p:nvSpPr>
        <p:spPr>
          <a:xfrm>
            <a:off x="4091796" y="2697192"/>
            <a:ext cx="5848708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  You</a:t>
            </a:r>
            <a:endParaRPr sz="6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5932098" y="4580626"/>
            <a:ext cx="6064369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Created by-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              Mihir Zalavadiya(180280107127)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              Himanshu Tatamiya(180280107122)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elestial">
  <a:themeElements>
    <a:clrScheme name="Celestial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2021-09-01T05:18:06Z</dcterms:created>
</cp:coreProperties>
</file>